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7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0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2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0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8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6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0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2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7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91860-AEB4-114F-AECE-483D14F2AFED}" type="datetimeFigureOut">
              <a:rPr lang="en-US" smtClean="0"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3986-B543-934F-814B-1D4B64E1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5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562768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 Media Relations</a:t>
            </a:r>
            <a:endParaRPr lang="en-US" dirty="0"/>
          </a:p>
        </p:txBody>
      </p:sp>
      <p:pic>
        <p:nvPicPr>
          <p:cNvPr id="7" name="Picture 6" descr="Screen shot 2011-04-27 at 5.45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683" y="0"/>
            <a:ext cx="3404062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572" y="3276599"/>
            <a:ext cx="2536372" cy="3381829"/>
          </a:xfrm>
          <a:prstGeom prst="rect">
            <a:avLst/>
          </a:prstGeom>
        </p:spPr>
      </p:pic>
      <p:pic>
        <p:nvPicPr>
          <p:cNvPr id="9" name="Picture 8" descr="Screen shot 2011-04-27 at 5.49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7149"/>
            <a:ext cx="3501571" cy="1651951"/>
          </a:xfrm>
          <a:prstGeom prst="rect">
            <a:avLst/>
          </a:prstGeom>
        </p:spPr>
      </p:pic>
      <p:pic>
        <p:nvPicPr>
          <p:cNvPr id="11" name="Picture 10" descr="Screen shot 2011-04-27 at 6.03.1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8" y="3537243"/>
            <a:ext cx="3866053" cy="2901181"/>
          </a:xfrm>
          <a:prstGeom prst="rect">
            <a:avLst/>
          </a:prstGeom>
        </p:spPr>
      </p:pic>
      <p:pic>
        <p:nvPicPr>
          <p:cNvPr id="12" name="Picture 11" descr="Screen shot 2011-04-27 at 6.06.3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8" y="5591628"/>
            <a:ext cx="1905000" cy="1066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9683" y="1562781"/>
            <a:ext cx="30480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6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National Media Relations</vt:lpstr>
    </vt:vector>
  </TitlesOfParts>
  <Company>StratCommRx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Media Relations</dc:title>
  <dc:creator>Kelly Ferrara</dc:creator>
  <cp:lastModifiedBy>Kelly Ferrara</cp:lastModifiedBy>
  <cp:revision>3</cp:revision>
  <dcterms:created xsi:type="dcterms:W3CDTF">2011-04-27T22:47:08Z</dcterms:created>
  <dcterms:modified xsi:type="dcterms:W3CDTF">2011-04-27T23:15:40Z</dcterms:modified>
</cp:coreProperties>
</file>